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6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стразы 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2096" b="18353"/>
          <a:stretch>
            <a:fillRect/>
          </a:stretch>
        </p:blipFill>
        <p:spPr bwMode="auto">
          <a:xfrm>
            <a:off x="5652120" y="1988840"/>
            <a:ext cx="2592288" cy="3240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40466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Кружок декоративно-прикладного творчества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052736"/>
            <a:ext cx="5415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</a:rPr>
              <a:t>Цветные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  <a:latin typeface="Calibri" pitchFamily="34" charset="0"/>
              </a:rPr>
              <a:t>пайетки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551723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Выполнила: педагог дополнительного образования</a:t>
            </a:r>
          </a:p>
          <a:p>
            <a:pPr lvl="2"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                            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Довгаль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Валентина Ивановна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412776"/>
            <a:ext cx="6172200" cy="1894362"/>
          </a:xfrm>
        </p:spPr>
        <p:txBody>
          <a:bodyPr>
            <a:noAutofit/>
          </a:bodyPr>
          <a:lstStyle/>
          <a:p>
            <a:r>
              <a:rPr lang="ru-RU" sz="115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Пай-ет-ка</a:t>
            </a:r>
            <a:endParaRPr lang="ru-RU" sz="115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5148064" y="1412776"/>
            <a:ext cx="144016" cy="504056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разы 2.jpg"/>
          <p:cNvPicPr>
            <a:picLocks noChangeAspect="1" noChangeArrowheads="1"/>
          </p:cNvPicPr>
          <p:nvPr/>
        </p:nvPicPr>
        <p:blipFill>
          <a:blip r:embed="rId2" cstate="print"/>
          <a:srcRect b="11549"/>
          <a:stretch>
            <a:fillRect/>
          </a:stretch>
        </p:blipFill>
        <p:spPr bwMode="auto">
          <a:xfrm>
            <a:off x="2339752" y="404664"/>
            <a:ext cx="635000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тразы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619268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тразы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тразы4.jpg"/>
          <p:cNvPicPr>
            <a:picLocks noChangeAspect="1" noChangeArrowheads="1"/>
          </p:cNvPicPr>
          <p:nvPr/>
        </p:nvPicPr>
        <p:blipFill>
          <a:blip r:embed="rId2" cstate="print"/>
          <a:srcRect b="4641"/>
          <a:stretch>
            <a:fillRect/>
          </a:stretch>
        </p:blipFill>
        <p:spPr bwMode="auto">
          <a:xfrm>
            <a:off x="2555776" y="0"/>
            <a:ext cx="5824488" cy="6264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храм1.jpg"/>
          <p:cNvPicPr>
            <a:picLocks noChangeAspect="1" noChangeArrowheads="1"/>
          </p:cNvPicPr>
          <p:nvPr/>
        </p:nvPicPr>
        <p:blipFill>
          <a:blip r:embed="rId2" cstate="print"/>
          <a:srcRect r="18385" b="10626"/>
          <a:stretch>
            <a:fillRect/>
          </a:stretch>
        </p:blipFill>
        <p:spPr bwMode="auto">
          <a:xfrm>
            <a:off x="2051720" y="332656"/>
            <a:ext cx="6753928" cy="5976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476672"/>
            <a:ext cx="2448272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Можно ли храм обработать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пайетками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ремль.jpg"/>
          <p:cNvPicPr>
            <a:picLocks noChangeAspect="1" noChangeArrowheads="1"/>
          </p:cNvPicPr>
          <p:nvPr/>
        </p:nvPicPr>
        <p:blipFill>
          <a:blip r:embed="rId2" cstate="print"/>
          <a:srcRect l="29687" b="18776"/>
          <a:stretch>
            <a:fillRect/>
          </a:stretch>
        </p:blipFill>
        <p:spPr bwMode="auto">
          <a:xfrm>
            <a:off x="2555776" y="548680"/>
            <a:ext cx="3744416" cy="54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63680" y="213285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Можно ли </a:t>
            </a:r>
          </a:p>
          <a:p>
            <a:pPr algn="ctr"/>
            <a:r>
              <a:rPr lang="ru-RU" sz="2400" dirty="0" smtClean="0"/>
              <a:t>Кремль обработать </a:t>
            </a:r>
            <a:r>
              <a:rPr lang="ru-RU" sz="2400" dirty="0" err="1" smtClean="0"/>
              <a:t>пайетками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2636912"/>
            <a:ext cx="6572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Удачи в работе!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32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Пай-ет-ка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2014-09-26T22:56:34Z</dcterms:created>
  <dcterms:modified xsi:type="dcterms:W3CDTF">2014-10-02T09:12:24Z</dcterms:modified>
</cp:coreProperties>
</file>